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908175" cy="57594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5400" y="1347480"/>
            <a:ext cx="1717200" cy="334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1717200" cy="3340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334044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334044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5400" y="229320"/>
            <a:ext cx="1717200" cy="44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334044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95400" y="309276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334044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975240" y="309276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5400" y="3092760"/>
            <a:ext cx="1717200" cy="1593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1717200" cy="1593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5400" y="3092760"/>
            <a:ext cx="1717200" cy="1593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975240" y="134748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95400" y="309276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75240" y="3092760"/>
            <a:ext cx="837720" cy="159336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5400" y="-240840"/>
            <a:ext cx="1717200" cy="1902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7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76080" y="134748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256760" y="134748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95400" y="309276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676080" y="309276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256760" y="3092760"/>
            <a:ext cx="552600" cy="1593360"/>
          </a:xfrm>
          <a:prstGeom prst="rect">
            <a:avLst/>
          </a:prstGeom>
        </p:spPr>
        <p:txBody>
          <a:bodyPr lIns="0" rIns="0" tIns="0" bIns="0">
            <a:normAutofit fontScale="9000"/>
          </a:bodyPr>
          <a:p>
            <a:endParaRPr b="0" lang="en-GB" sz="325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5400" y="229320"/>
            <a:ext cx="1717200" cy="961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70" spc="-1" strike="noStrike">
                <a:latin typeface="Arial"/>
              </a:rPr>
              <a:t>Click to edit the title text format</a:t>
            </a:r>
            <a:endParaRPr b="0" lang="en-GB" sz="447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5400" y="1347480"/>
            <a:ext cx="1717200" cy="3340440"/>
          </a:xfrm>
          <a:prstGeom prst="rect">
            <a:avLst/>
          </a:prstGeom>
        </p:spPr>
        <p:txBody>
          <a:bodyPr lIns="0" rIns="0" tIns="0" bIns="0">
            <a:normAutofit fontScale="3000"/>
          </a:bodyPr>
          <a:p>
            <a:pPr marL="432000" indent="-324000">
              <a:spcBef>
                <a:spcPts val="14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50" spc="-1" strike="noStrike">
                <a:latin typeface="Arial"/>
              </a:rPr>
              <a:t>Click to edit the outline text format</a:t>
            </a:r>
            <a:endParaRPr b="0" lang="en-GB" sz="3250" spc="-1" strike="noStrike">
              <a:latin typeface="Arial"/>
            </a:endParaRPr>
          </a:p>
          <a:p>
            <a:pPr lvl="1" marL="864000" indent="-324000">
              <a:spcBef>
                <a:spcPts val="11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40" spc="-1" strike="noStrike">
                <a:latin typeface="Arial"/>
              </a:rPr>
              <a:t>Second Outline Level</a:t>
            </a:r>
            <a:endParaRPr b="0" lang="en-GB" sz="2840" spc="-1" strike="noStrike">
              <a:latin typeface="Arial"/>
            </a:endParaRPr>
          </a:p>
          <a:p>
            <a:pPr lvl="2" marL="1296000" indent="-288000">
              <a:spcBef>
                <a:spcPts val="86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40" spc="-1" strike="noStrike">
                <a:latin typeface="Arial"/>
              </a:rPr>
              <a:t>Third Outline Level</a:t>
            </a:r>
            <a:endParaRPr b="0" lang="en-GB" sz="2440" spc="-1" strike="noStrike">
              <a:latin typeface="Arial"/>
            </a:endParaRPr>
          </a:p>
          <a:p>
            <a:pPr lvl="3" marL="1728000" indent="-216000">
              <a:spcBef>
                <a:spcPts val="5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29" spc="-1" strike="noStrike">
                <a:latin typeface="Arial"/>
              </a:rPr>
              <a:t>Fourth Outline Level</a:t>
            </a:r>
            <a:endParaRPr b="0" lang="en-GB" sz="2029" spc="-1" strike="noStrike">
              <a:latin typeface="Arial"/>
            </a:endParaRPr>
          </a:p>
          <a:p>
            <a:pPr lvl="4" marL="2160000" indent="-216000">
              <a:spcBef>
                <a:spcPts val="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29" spc="-1" strike="noStrike">
                <a:latin typeface="Arial"/>
              </a:rPr>
              <a:t>Fifth Outline Level</a:t>
            </a:r>
            <a:endParaRPr b="0" lang="en-GB" sz="2029" spc="-1" strike="noStrike">
              <a:latin typeface="Arial"/>
            </a:endParaRPr>
          </a:p>
          <a:p>
            <a:pPr lvl="5" marL="2592000" indent="-216000">
              <a:spcBef>
                <a:spcPts val="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29" spc="-1" strike="noStrike">
                <a:latin typeface="Arial"/>
              </a:rPr>
              <a:t>Sixth Outline Level</a:t>
            </a:r>
            <a:endParaRPr b="0" lang="en-GB" sz="2029" spc="-1" strike="noStrike">
              <a:latin typeface="Arial"/>
            </a:endParaRPr>
          </a:p>
          <a:p>
            <a:pPr lvl="6" marL="3024000" indent="-216000">
              <a:spcBef>
                <a:spcPts val="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29" spc="-1" strike="noStrike">
                <a:latin typeface="Arial"/>
              </a:rPr>
              <a:t>Seventh Outline Level</a:t>
            </a:r>
            <a:endParaRPr b="0" lang="en-GB" sz="2029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5400" y="5247000"/>
            <a:ext cx="444600" cy="3967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GB" sz="1400" spc="-1" strike="noStrike">
                <a:latin typeface="Times New Roman"/>
              </a:rPr>
              <a:t>&lt;date/time&gt;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652320" y="5247000"/>
            <a:ext cx="604800" cy="3967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GB" sz="1400" spc="-1" strike="noStrike">
                <a:latin typeface="Times New Roman"/>
              </a:rPr>
              <a:t>&lt;footer&gt;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1368000" y="5247000"/>
            <a:ext cx="444600" cy="3967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DB348D0F-4AA4-403C-AF39-1C77CF03D7C2}" type="slidenum">
              <a:rPr b="0" lang="en-GB" sz="1400" spc="-1" strike="noStrike">
                <a:latin typeface="Times New Roman"/>
              </a:rPr>
              <a:t>&lt;number&gt;</a:t>
            </a:fld>
            <a:endParaRPr b="0" lang="en-GB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2"/>
          <a:stretch/>
        </p:blipFill>
        <p:spPr>
          <a:xfrm>
            <a:off x="144000" y="1525320"/>
            <a:ext cx="1620000" cy="204480"/>
          </a:xfrm>
          <a:prstGeom prst="rect">
            <a:avLst/>
          </a:prstGeom>
          <a:ln w="0">
            <a:noFill/>
          </a:ln>
        </p:spPr>
      </p:pic>
      <p:pic>
        <p:nvPicPr>
          <p:cNvPr id="42" name="" descr=""/>
          <p:cNvPicPr/>
          <p:nvPr/>
        </p:nvPicPr>
        <p:blipFill>
          <a:blip r:embed="rId3"/>
          <a:stretch/>
        </p:blipFill>
        <p:spPr>
          <a:xfrm>
            <a:off x="72000" y="2487240"/>
            <a:ext cx="1800000" cy="407880"/>
          </a:xfrm>
          <a:prstGeom prst="rect">
            <a:avLst/>
          </a:prstGeom>
          <a:ln w="0">
            <a:noFill/>
          </a:ln>
        </p:spPr>
      </p:pic>
      <p:sp>
        <p:nvSpPr>
          <p:cNvPr id="43" name=""/>
          <p:cNvSpPr txBox="1"/>
          <p:nvPr/>
        </p:nvSpPr>
        <p:spPr>
          <a:xfrm>
            <a:off x="144000" y="1048320"/>
            <a:ext cx="1620000" cy="463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algn="ctr">
              <a:lnSpc>
                <a:spcPct val="115000"/>
              </a:lnSpc>
            </a:pPr>
            <a:r>
              <a:rPr b="0" lang="en-GB" sz="900" spc="-1" strike="noStrike">
                <a:solidFill>
                  <a:srgbClr val="000000"/>
                </a:solidFill>
                <a:latin typeface="Times New Roman"/>
              </a:rPr>
              <a:t>nám. Arnošta z Pardubic 1</a:t>
            </a:r>
            <a:endParaRPr b="0" lang="en-GB" sz="900" spc="-1" strike="noStrike">
              <a:solidFill>
                <a:srgbClr val="000000"/>
              </a:solidFill>
              <a:latin typeface="Times New Roman"/>
            </a:endParaRPr>
          </a:p>
          <a:p>
            <a:pPr algn="ctr">
              <a:lnSpc>
                <a:spcPct val="115000"/>
              </a:lnSpc>
            </a:pPr>
            <a:r>
              <a:rPr b="0" lang="en-GB" sz="900" spc="-1" strike="noStrike">
                <a:solidFill>
                  <a:srgbClr val="000000"/>
                </a:solidFill>
                <a:latin typeface="Times New Roman"/>
              </a:rPr>
              <a:t>282 01 Český Brod</a:t>
            </a:r>
            <a:endParaRPr b="0" lang="en-GB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144000" y="1948320"/>
            <a:ext cx="1620000" cy="52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algn="ctr">
              <a:lnSpc>
                <a:spcPct val="115000"/>
              </a:lnSpc>
            </a:pPr>
            <a:r>
              <a:rPr b="0" lang="en-GB" sz="900" spc="-1" strike="noStrike">
                <a:solidFill>
                  <a:srgbClr val="000000"/>
                </a:solidFill>
                <a:latin typeface="Times New Roman"/>
              </a:rPr>
              <a:t>703 143 821</a:t>
            </a:r>
            <a:endParaRPr b="0" lang="en-GB" sz="900" spc="-1" strike="noStrike">
              <a:solidFill>
                <a:srgbClr val="000000"/>
              </a:solidFill>
              <a:latin typeface="Times New Roman"/>
            </a:endParaRPr>
          </a:p>
          <a:p>
            <a:pPr algn="ctr">
              <a:lnSpc>
                <a:spcPct val="115000"/>
              </a:lnSpc>
            </a:pPr>
            <a:r>
              <a:rPr b="0" lang="en-GB" sz="900" spc="-1" strike="noStrike">
                <a:solidFill>
                  <a:srgbClr val="000000"/>
                </a:solidFill>
                <a:latin typeface="Times New Roman"/>
              </a:rPr>
              <a:t>knihovna@knihovna-cbrod.cz</a:t>
            </a:r>
            <a:endParaRPr b="0" lang="en-GB" sz="900" spc="-1" strike="noStrike">
              <a:solidFill>
                <a:srgbClr val="000000"/>
              </a:solidFill>
              <a:latin typeface="Times New Roman"/>
            </a:endParaRPr>
          </a:p>
          <a:p>
            <a:pPr algn="ctr">
              <a:lnSpc>
                <a:spcPct val="115000"/>
              </a:lnSpc>
            </a:pPr>
            <a:r>
              <a:rPr b="0" lang="en-GB" sz="900" spc="-1" strike="noStrike">
                <a:solidFill>
                  <a:srgbClr val="000000"/>
                </a:solidFill>
                <a:latin typeface="Times New Roman"/>
              </a:rPr>
              <a:t>www.knihovna-cbrod.cz</a:t>
            </a:r>
            <a:endParaRPr b="0" lang="en-GB" sz="900" spc="-1" strike="noStrike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45" name=""/>
          <p:cNvGraphicFramePr/>
          <p:nvPr/>
        </p:nvGraphicFramePr>
        <p:xfrm>
          <a:off x="174600" y="3106080"/>
          <a:ext cx="1619640" cy="720000"/>
        </p:xfrm>
        <a:graphic>
          <a:graphicData uri="http://schemas.openxmlformats.org/drawingml/2006/table">
            <a:tbl>
              <a:tblPr/>
              <a:tblGrid>
                <a:gridCol w="299520"/>
                <a:gridCol w="647280"/>
                <a:gridCol w="673200"/>
              </a:tblGrid>
              <a:tr h="192960"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Po: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zavřeno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12:00 – 17:30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</a:tr>
              <a:tr h="236520"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Út: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8:00 - 11:00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12:00 – 15:30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</a:tr>
              <a:tr h="232200"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St: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7:30 - 11:00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12:00 – 18:30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</a:tr>
              <a:tr h="232200"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Čt: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zavřeno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12:00 – 17:30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</a:tr>
              <a:tr h="291960"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Pá: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8:00 - 11:00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700" spc="-1" strike="noStrike">
                          <a:latin typeface="Times New Roman"/>
                        </a:rPr>
                        <a:t>12:00 – 15:30</a:t>
                      </a:r>
                      <a:endParaRPr b="0" lang="en-GB" sz="700" spc="-1" strike="noStrike">
                        <a:latin typeface="Times New Roman"/>
                      </a:endParaRPr>
                    </a:p>
                  </a:txBody>
                  <a:tcPr marL="90000" marR="90000">
                    <a:noFill/>
                  </a:tcPr>
                </a:tc>
              </a:tr>
            </a:tbl>
          </a:graphicData>
        </a:graphic>
      </p:graphicFrame>
      <p:sp>
        <p:nvSpPr>
          <p:cNvPr id="46" name=""/>
          <p:cNvSpPr txBox="1"/>
          <p:nvPr/>
        </p:nvSpPr>
        <p:spPr>
          <a:xfrm>
            <a:off x="144000" y="1735560"/>
            <a:ext cx="1614240" cy="284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algn="ctr">
              <a:lnSpc>
                <a:spcPct val="115000"/>
              </a:lnSpc>
            </a:pPr>
            <a:r>
              <a:rPr b="0" lang="en-GB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Kontakt</a:t>
            </a:r>
            <a:endParaRPr b="0" lang="en-GB" sz="1200" spc="-1" strike="noStrike">
              <a:latin typeface="Arial"/>
            </a:endParaRPr>
          </a:p>
        </p:txBody>
      </p:sp>
      <p:sp>
        <p:nvSpPr>
          <p:cNvPr id="47" name=""/>
          <p:cNvSpPr txBox="1"/>
          <p:nvPr/>
        </p:nvSpPr>
        <p:spPr>
          <a:xfrm>
            <a:off x="144000" y="2808000"/>
            <a:ext cx="1614240" cy="284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algn="ctr">
              <a:lnSpc>
                <a:spcPct val="115000"/>
              </a:lnSpc>
            </a:pPr>
            <a:r>
              <a:rPr b="0" lang="en-GB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Otevírací doba</a:t>
            </a:r>
            <a:endParaRPr b="0" lang="en-GB" sz="1200" spc="-1" strike="noStrike">
              <a:latin typeface="Arial"/>
            </a:endParaRPr>
          </a:p>
        </p:txBody>
      </p:sp>
      <p:pic>
        <p:nvPicPr>
          <p:cNvPr id="48" name="" descr=""/>
          <p:cNvPicPr/>
          <p:nvPr/>
        </p:nvPicPr>
        <p:blipFill>
          <a:blip r:embed="rId4"/>
          <a:stretch/>
        </p:blipFill>
        <p:spPr>
          <a:xfrm>
            <a:off x="295560" y="190080"/>
            <a:ext cx="1396440" cy="91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Application>LibreOffice/7.1.0.3$Windows_X86_64 LibreOffice_project/f6099ecf3d29644b5008cc8f48f42f4a40986e4c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2022-01-25T12:31:06Z</dcterms:created>
  <dc:creator/>
  <dc:description/>
  <dc:language>en-GB</dc:language>
  <cp:lastModifiedBy/>
  <dcterms:modified xsi:type="dcterms:W3CDTF">2022-01-25T14:43:53Z</dcterms:modified>
  <cp:revision>4</cp:revision>
  <dc:subject/>
  <dc:title/>
</cp:coreProperties>
</file>