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908175" cy="57594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5400" y="1347480"/>
            <a:ext cx="1717200" cy="334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1717200" cy="3340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837720" cy="334044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975240" y="1347480"/>
            <a:ext cx="837720" cy="334044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5400" y="229320"/>
            <a:ext cx="1717200" cy="44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75240" y="1347480"/>
            <a:ext cx="837720" cy="334044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95400" y="309276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837720" cy="334044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97524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975240" y="309276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97524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5400" y="3092760"/>
            <a:ext cx="1717200" cy="1593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1717200" cy="1593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5400" y="3092760"/>
            <a:ext cx="1717200" cy="1593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97524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95400" y="309276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75240" y="309276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76080" y="134748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256760" y="134748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95400" y="309276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676080" y="309276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256760" y="309276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5400" y="229320"/>
            <a:ext cx="1717200" cy="961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70" spc="-1" strike="noStrike">
                <a:latin typeface="Arial"/>
              </a:rPr>
              <a:t>Click to edit the title text format</a:t>
            </a:r>
            <a:endParaRPr b="0" lang="en-GB" sz="447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1717200" cy="3340440"/>
          </a:xfrm>
          <a:prstGeom prst="rect">
            <a:avLst/>
          </a:prstGeom>
        </p:spPr>
        <p:txBody>
          <a:bodyPr lIns="0" rIns="0" tIns="0" bIns="0">
            <a:normAutofit fontScale="3000"/>
          </a:bodyPr>
          <a:p>
            <a:pPr marL="432000" indent="-324000">
              <a:spcBef>
                <a:spcPts val="143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50" spc="-1" strike="noStrike">
                <a:latin typeface="Arial"/>
              </a:rPr>
              <a:t>Click to edit the outline text format</a:t>
            </a:r>
            <a:endParaRPr b="0" lang="en-GB" sz="3250" spc="-1" strike="noStrike">
              <a:latin typeface="Arial"/>
            </a:endParaRPr>
          </a:p>
          <a:p>
            <a:pPr lvl="1" marL="864000" indent="-324000">
              <a:spcBef>
                <a:spcPts val="11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40" spc="-1" strike="noStrike">
                <a:latin typeface="Arial"/>
              </a:rPr>
              <a:t>Second Outline Level</a:t>
            </a:r>
            <a:endParaRPr b="0" lang="en-GB" sz="2840" spc="-1" strike="noStrike">
              <a:latin typeface="Arial"/>
            </a:endParaRPr>
          </a:p>
          <a:p>
            <a:pPr lvl="2" marL="1296000" indent="-288000">
              <a:spcBef>
                <a:spcPts val="86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40" spc="-1" strike="noStrike">
                <a:latin typeface="Arial"/>
              </a:rPr>
              <a:t>Third Outline Level</a:t>
            </a:r>
            <a:endParaRPr b="0" lang="en-GB" sz="2440" spc="-1" strike="noStrike">
              <a:latin typeface="Arial"/>
            </a:endParaRPr>
          </a:p>
          <a:p>
            <a:pPr lvl="3" marL="1728000" indent="-216000">
              <a:spcBef>
                <a:spcPts val="57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29" spc="-1" strike="noStrike">
                <a:latin typeface="Arial"/>
              </a:rPr>
              <a:t>Fourth Outline Level</a:t>
            </a:r>
            <a:endParaRPr b="0" lang="en-GB" sz="2029" spc="-1" strike="noStrike">
              <a:latin typeface="Arial"/>
            </a:endParaRPr>
          </a:p>
          <a:p>
            <a:pPr lvl="4" marL="2160000" indent="-216000">
              <a:spcBef>
                <a:spcPts val="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29" spc="-1" strike="noStrike">
                <a:latin typeface="Arial"/>
              </a:rPr>
              <a:t>Fifth Outline Level</a:t>
            </a:r>
            <a:endParaRPr b="0" lang="en-GB" sz="2029" spc="-1" strike="noStrike">
              <a:latin typeface="Arial"/>
            </a:endParaRPr>
          </a:p>
          <a:p>
            <a:pPr lvl="5" marL="2592000" indent="-216000">
              <a:spcBef>
                <a:spcPts val="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29" spc="-1" strike="noStrike">
                <a:latin typeface="Arial"/>
              </a:rPr>
              <a:t>Sixth Outline Level</a:t>
            </a:r>
            <a:endParaRPr b="0" lang="en-GB" sz="2029" spc="-1" strike="noStrike">
              <a:latin typeface="Arial"/>
            </a:endParaRPr>
          </a:p>
          <a:p>
            <a:pPr lvl="6" marL="3024000" indent="-216000">
              <a:spcBef>
                <a:spcPts val="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29" spc="-1" strike="noStrike">
                <a:latin typeface="Arial"/>
              </a:rPr>
              <a:t>Seventh Outline Level</a:t>
            </a:r>
            <a:endParaRPr b="0" lang="en-GB" sz="2029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95400" y="5247000"/>
            <a:ext cx="444600" cy="3967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GB" sz="1400" spc="-1" strike="noStrike">
                <a:latin typeface="Times New Roman"/>
              </a:rPr>
              <a:t>&lt;date/time&gt;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652320" y="5247000"/>
            <a:ext cx="604800" cy="3967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GB" sz="1400" spc="-1" strike="noStrike">
                <a:latin typeface="Times New Roman"/>
              </a:rPr>
              <a:t>&lt;footer&gt;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1368000" y="5247000"/>
            <a:ext cx="444600" cy="3967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F500C5A5-BA8B-4FDC-9D32-8AFFD2C9F779}" type="slidenum">
              <a:rPr b="0" lang="en-GB" sz="1400" spc="-1" strike="noStrike">
                <a:latin typeface="Times New Roman"/>
              </a:rPr>
              <a:t>&lt;number&gt;</a:t>
            </a:fld>
            <a:endParaRPr b="0" lang="en-GB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 txBox="1"/>
          <p:nvPr/>
        </p:nvSpPr>
        <p:spPr>
          <a:xfrm>
            <a:off x="180000" y="2025360"/>
            <a:ext cx="1620000" cy="715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>
              <a:lnSpc>
                <a:spcPct val="115000"/>
              </a:lnSpc>
            </a:pPr>
            <a:r>
              <a:rPr b="0" lang="en-GB" sz="1300" spc="-1" strike="noStrike">
                <a:solidFill>
                  <a:srgbClr val="ffffff"/>
                </a:solidFill>
                <a:latin typeface="Times New Roman"/>
              </a:rPr>
              <a:t>umí přečíst všechna písmenka a získává titul</a:t>
            </a:r>
            <a:endParaRPr b="0" lang="en-GB" sz="13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2" name=""/>
          <p:cNvSpPr txBox="1"/>
          <p:nvPr/>
        </p:nvSpPr>
        <p:spPr>
          <a:xfrm>
            <a:off x="180000" y="256320"/>
            <a:ext cx="1620000" cy="715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>
              <a:lnSpc>
                <a:spcPct val="115000"/>
              </a:lnSpc>
            </a:pPr>
            <a:r>
              <a:rPr b="0" lang="en-GB" sz="1300" spc="-1" strike="noStrike">
                <a:solidFill>
                  <a:srgbClr val="ffffff"/>
                </a:solidFill>
                <a:latin typeface="Times New Roman"/>
              </a:rPr>
              <a:t>Písmenka jsou kamarádi, pro ty, kteří si čtou rádi</a:t>
            </a:r>
            <a:endParaRPr b="0" lang="en-GB" sz="13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3" name=""/>
          <p:cNvSpPr txBox="1"/>
          <p:nvPr/>
        </p:nvSpPr>
        <p:spPr>
          <a:xfrm>
            <a:off x="180000" y="1063080"/>
            <a:ext cx="1620000" cy="916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algn="ctr">
              <a:lnSpc>
                <a:spcPct val="115000"/>
              </a:lnSpc>
            </a:pPr>
            <a:r>
              <a:rPr b="0" lang="en-GB" sz="1300" spc="-1" strike="noStrike">
                <a:solidFill>
                  <a:srgbClr val="000000"/>
                </a:solidFill>
                <a:latin typeface="Adobe Handwriting Ernie"/>
              </a:rPr>
              <a:t>Honzík Stanislav </a:t>
            </a:r>
            <a:endParaRPr b="0" lang="en-GB" sz="1300" spc="-1" strike="noStrike">
              <a:solidFill>
                <a:srgbClr val="000000"/>
              </a:solidFill>
              <a:latin typeface="Adobe Handwriting Ernie"/>
            </a:endParaRPr>
          </a:p>
          <a:p>
            <a:pPr algn="ctr">
              <a:lnSpc>
                <a:spcPct val="115000"/>
              </a:lnSpc>
            </a:pPr>
            <a:r>
              <a:rPr b="0" lang="en-GB" sz="1300" spc="-1" strike="noStrike">
                <a:solidFill>
                  <a:srgbClr val="000000"/>
                </a:solidFill>
                <a:latin typeface="Adobe Handwriting Ernie"/>
              </a:rPr>
              <a:t>Skočdopole</a:t>
            </a:r>
            <a:endParaRPr b="0" lang="en-GB" sz="1300" spc="-1" strike="noStrike">
              <a:solidFill>
                <a:srgbClr val="000000"/>
              </a:solidFill>
              <a:latin typeface="Adobe Handwriting Ernie"/>
            </a:endParaRPr>
          </a:p>
        </p:txBody>
      </p:sp>
      <p:sp>
        <p:nvSpPr>
          <p:cNvPr id="44" name=""/>
          <p:cNvSpPr txBox="1"/>
          <p:nvPr/>
        </p:nvSpPr>
        <p:spPr>
          <a:xfrm>
            <a:off x="180000" y="2741040"/>
            <a:ext cx="1620000" cy="678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>
              <a:lnSpc>
                <a:spcPct val="115000"/>
              </a:lnSpc>
            </a:pPr>
            <a:r>
              <a:rPr b="0" lang="en-GB" sz="3200" spc="-1" strike="noStrike">
                <a:solidFill>
                  <a:srgbClr val="ffffff"/>
                </a:solidFill>
                <a:latin typeface="Amatic SC"/>
              </a:rPr>
              <a:t>MALÝ ČTENÁŘ</a:t>
            </a:r>
            <a:endParaRPr b="0" lang="en-GB" sz="3200" spc="-1" strike="noStrike">
              <a:solidFill>
                <a:srgbClr val="ffffff"/>
              </a:solidFill>
              <a:latin typeface="Amatic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Application>LibreOffice/7.1.0.3$Windows_X86_64 LibreOffice_project/f6099ecf3d29644b5008cc8f48f42f4a40986e4c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2022-01-25T12:31:06Z</dcterms:created>
  <dc:creator/>
  <dc:description/>
  <dc:language>en-GB</dc:language>
  <cp:lastModifiedBy/>
  <dcterms:modified xsi:type="dcterms:W3CDTF">2022-01-25T14:07:13Z</dcterms:modified>
  <cp:revision>1</cp:revision>
  <dc:subject/>
  <dc:title/>
</cp:coreProperties>
</file>